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  <p:sldId id="271" r:id="rId14"/>
    <p:sldId id="265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D3658"/>
            </a:gs>
            <a:gs pos="5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874499"/>
            <a:ext cx="100584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8EADB8-6388-B901-3DCB-3D514BD1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B19533-0C36-54E7-14DA-5AE98B824906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A99A7-929A-EAEB-29D9-8F1C8CF317D0}"/>
              </a:ext>
            </a:extLst>
          </p:cNvPr>
          <p:cNvSpPr txBox="1"/>
          <p:nvPr/>
        </p:nvSpPr>
        <p:spPr>
          <a:xfrm>
            <a:off x="0" y="-49458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ف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ص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غ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ر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غ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و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ص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ن</a:t>
            </a:r>
            <a:endParaRPr lang="en-US" sz="6600" dirty="0">
              <a:ln w="3175">
                <a:solidFill>
                  <a:sysClr val="windowText" lastClr="000000"/>
                </a:solidFill>
              </a:ln>
              <a:solidFill>
                <a:srgbClr val="CC0099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24787" y="793644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س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لحفاة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2DD002-10C5-4910-406B-355497A4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527" y="2532582"/>
            <a:ext cx="2845330" cy="2845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98E84-6A5F-3917-A800-BAEE3539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3817" t="12805" r="11709" b="14173"/>
          <a:stretch/>
        </p:blipFill>
        <p:spPr>
          <a:xfrm>
            <a:off x="0" y="1978833"/>
            <a:ext cx="6708183" cy="5793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02C22D-F1D4-2221-6D57-64868CE6AAB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07E9D-537D-A2D1-485F-D2C4D12C8204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54305" y="795135"/>
            <a:ext cx="361721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ل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ادغة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92E58B-247F-0B40-933C-34FCDC2F4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39" y="2564826"/>
            <a:ext cx="2953719" cy="2953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54D179-D3AE-1422-AD01-325826035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34000"/>
                    </a14:imgEffect>
                  </a14:imgLayer>
                </a14:imgProps>
              </a:ext>
            </a:extLst>
          </a:blip>
          <a:srcRect l="4259" t="8212" r="12866" b="9278"/>
          <a:stretch/>
        </p:blipFill>
        <p:spPr>
          <a:xfrm>
            <a:off x="0" y="1866363"/>
            <a:ext cx="5926463" cy="5906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8D38ED-1B59-D8B7-5A1C-B296150DBBE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1A270-FCFF-0298-0689-A03C8EDF459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930198-EB24-3FB3-03A0-F7C1B5C5A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9155"/>
            <a:ext cx="6338254" cy="634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56581" y="809220"/>
            <a:ext cx="520181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رس البحر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A605C-F739-0BBE-72C0-A2AB8FAFF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485" y="2548158"/>
            <a:ext cx="3050583" cy="3050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67AC1-DF69-F632-B712-459508C9D1E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D2168-C02A-4853-C284-8DADF05F101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39F96A-48CA-A056-B2E3-1AB225C4D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7" y="1301857"/>
            <a:ext cx="6476252" cy="6470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ظ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8A68D1-53D9-6168-AF1D-4DE474682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899" y="2548158"/>
            <a:ext cx="3108723" cy="31087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E254C-2734-16DF-F6E8-0BA03D666D7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37331-3DBB-50B6-18CA-E4866BF6DBF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14908" y="795135"/>
            <a:ext cx="287329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س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مكة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11025-B472-CBE3-9253-84717C1E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69" y="2534073"/>
            <a:ext cx="3112576" cy="3112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8B5DF-B299-B2AA-9B74-62C1FB551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555" y="1429155"/>
            <a:ext cx="5742930" cy="5736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63FF7D-5900-6421-4736-866596CDB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268" y="2534073"/>
            <a:ext cx="3112576" cy="311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DE5DFE-9C85-1AA6-7BB1-36DB4B114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429155"/>
            <a:ext cx="6337514" cy="634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16CDA7-BDAF-A692-465C-13D739AD804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DD16E-A387-E1D7-DA49-E18E18F4535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1AD482-A1A7-C1DD-14F7-E11FCA9B4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b="12453"/>
          <a:stretch/>
        </p:blipFill>
        <p:spPr>
          <a:xfrm>
            <a:off x="0" y="1387138"/>
            <a:ext cx="6385262" cy="55901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19453" y="795135"/>
            <a:ext cx="395206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س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لطعون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AF922-EA46-4B43-D5B3-51EA2CBA5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766" y="2534073"/>
            <a:ext cx="2826046" cy="2826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04351-B29F-3EA5-9969-4A05E316ABFE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E9A90-82E2-EE1E-2D0B-DA4ED8D9769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79513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ج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مبري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4B000B-3698-D47A-60BA-A600FBEDC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244" y="2534073"/>
            <a:ext cx="2733668" cy="27336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629B9B-C794-B32A-4D5B-D99C3433F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21137" t="11808" r="20040" b="13260"/>
          <a:stretch/>
        </p:blipFill>
        <p:spPr>
          <a:xfrm>
            <a:off x="600658" y="1429155"/>
            <a:ext cx="4572000" cy="582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D9552-7E9B-F3FE-410E-0FC192911DE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66282-EA6C-4878-7CE7-015384B1DF5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E0FE80-8AA8-0D24-98A3-792E6311A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t="8188" r="3262" b="11509"/>
          <a:stretch/>
        </p:blipFill>
        <p:spPr>
          <a:xfrm>
            <a:off x="-1" y="1429155"/>
            <a:ext cx="6690547" cy="5548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51556" y="795135"/>
            <a:ext cx="411996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 </a:t>
            </a:r>
            <a:r>
              <a:rPr lang="ar-AE" sz="10700" dirty="0">
                <a:latin typeface="Teaching Print Dotted" pitchFamily="50" charset="0"/>
              </a:rPr>
              <a:t>أ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خطبوط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F4D18-71A5-058F-A85E-D2CCB7C9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217" y="2471383"/>
            <a:ext cx="2829633" cy="2829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3752E-6A2A-F859-0CBF-0C22252A4F7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7D283-6616-3B2E-36DA-96D0C99B283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62793" y="795135"/>
            <a:ext cx="350872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ح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وت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C8FC0-4138-E0A7-908A-EC2489C1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047" y="2534073"/>
            <a:ext cx="2938220" cy="293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03AF6-042D-8173-D5B2-76D14D79A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23458"/>
            <a:ext cx="6242845" cy="6248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6E104-EB11-FC88-2F11-D8852DFD05CC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C7536-EAD8-0D07-7FF1-12C0B3070F8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1250" y="795135"/>
            <a:ext cx="38671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 </a:t>
            </a:r>
            <a:r>
              <a:rPr lang="ar-AE" sz="10700" dirty="0">
                <a:latin typeface="Teaching Print Dotted" pitchFamily="50" charset="0"/>
              </a:rPr>
              <a:t>ق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رش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857245-BC4D-5711-F400-F5D9178D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583" y="2534073"/>
            <a:ext cx="2936484" cy="293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DBF73-CB0E-4CA6-BF1A-FED28A283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rcRect l="8043" t="16166" r="8036" b="24831"/>
          <a:stretch/>
        </p:blipFill>
        <p:spPr>
          <a:xfrm>
            <a:off x="75891" y="1587183"/>
            <a:ext cx="6534209" cy="4598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49421-B388-E761-0EF4-A7467501354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15E6E-0CBE-9E7F-C726-525FF587395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14819" y="795135"/>
            <a:ext cx="375670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د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ولفين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F107BE-C92B-5542-5AFE-42799F7D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471" y="2534072"/>
            <a:ext cx="2843839" cy="2843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38647-7202-FBDD-3384-8376A3926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83111"/>
            <a:ext cx="6482055" cy="6489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B7A4D-E244-F634-3CDC-8B413678B82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1F3B4-5FF9-6CD8-50E1-AF8F202321B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A288B1F-0F64-902C-F0B9-5C1D96EE4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702084"/>
            <a:ext cx="6075336" cy="6070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02997" y="795135"/>
            <a:ext cx="564793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ق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نديل البحر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D9D62-BD5A-5F67-5F81-FD5C07D3E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024" y="2534073"/>
            <a:ext cx="3044225" cy="3044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FBE82-EE21-D178-AE3E-64732383E1E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D878-0B8C-18AF-FCAF-F74B5A0461A4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2AC8A0-7411-2049-AB96-579AB91F2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49115"/>
            <a:ext cx="6523285" cy="65232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477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ن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جم البحر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B61830-7C31-47CA-3205-0B6EAE6CE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165" y="2534073"/>
            <a:ext cx="3217190" cy="3217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99658-3213-F5C8-FB19-350D3F6CB3D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6E45D-2165-F25E-2AC3-F0E605C037E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البحر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</TotalTime>
  <Words>75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69</cp:revision>
  <dcterms:created xsi:type="dcterms:W3CDTF">2025-02-12T09:43:58Z</dcterms:created>
  <dcterms:modified xsi:type="dcterms:W3CDTF">2025-02-16T21:02:25Z</dcterms:modified>
</cp:coreProperties>
</file>